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23" autoAdjust="0"/>
  </p:normalViewPr>
  <p:slideViewPr>
    <p:cSldViewPr snapToGrid="0">
      <p:cViewPr varScale="1">
        <p:scale>
          <a:sx n="30" d="100"/>
          <a:sy n="30" d="100"/>
        </p:scale>
        <p:origin x="22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3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47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18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7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82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72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44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72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51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5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9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E0B2F-B80C-4890-B652-9033076DF6EF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99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93" y="3009983"/>
            <a:ext cx="5479355" cy="359053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52424" y="251914"/>
            <a:ext cx="6153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　　　</a:t>
            </a:r>
            <a:r>
              <a:rPr kumimoji="1" lang="ja-JP" altLang="en-US" sz="2800" b="1" dirty="0"/>
              <a:t>令和７年度　第３回開業セミナー</a:t>
            </a:r>
          </a:p>
          <a:p>
            <a:r>
              <a:rPr kumimoji="1" lang="ja-JP" altLang="en-US" sz="2800" b="1" dirty="0"/>
              <a:t>　　　　　　　　参加者　募集</a:t>
            </a:r>
          </a:p>
          <a:p>
            <a:endParaRPr kumimoji="1" lang="ja-JP" altLang="en-US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FA87A1E-06FE-4759-A4BF-C881FC7F08F7}"/>
              </a:ext>
            </a:extLst>
          </p:cNvPr>
          <p:cNvSpPr txBox="1"/>
          <p:nvPr/>
        </p:nvSpPr>
        <p:spPr>
          <a:xfrm>
            <a:off x="-4693" y="6078379"/>
            <a:ext cx="63722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  <a:p>
            <a:pPr algn="dist"/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■下記に「会社名」「お名前」「ＴＥＬ」を</a:t>
            </a:r>
          </a:p>
          <a:p>
            <a:pPr algn="dist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ご記入の上、ＦＡＸにてお申し込みください。</a:t>
            </a:r>
          </a:p>
          <a:p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ご記入の上、ＦＡＸにてお申し込みください。</a:t>
            </a:r>
          </a:p>
          <a:p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79507-A3DB-D16F-CB21-EB2ED9732AE9}"/>
              </a:ext>
            </a:extLst>
          </p:cNvPr>
          <p:cNvSpPr txBox="1"/>
          <p:nvPr/>
        </p:nvSpPr>
        <p:spPr>
          <a:xfrm>
            <a:off x="490465" y="7540744"/>
            <a:ext cx="5877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申込期限　</a:t>
            </a:r>
            <a:r>
              <a:rPr kumimoji="1"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2025.5.20</a:t>
            </a:r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迄  定員になり次第〆切ります。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1D239F-3D4B-42E8-A777-481E63A8243B}"/>
              </a:ext>
            </a:extLst>
          </p:cNvPr>
          <p:cNvSpPr txBox="1"/>
          <p:nvPr/>
        </p:nvSpPr>
        <p:spPr>
          <a:xfrm>
            <a:off x="1023372" y="6954883"/>
            <a:ext cx="4572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ＦＡＸ：</a:t>
            </a:r>
            <a:r>
              <a:rPr kumimoji="1"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089-933-8410</a:t>
            </a:r>
            <a:endParaRPr kumimoji="1" lang="ja-JP" altLang="en-US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6">
            <a:extLst>
              <a:ext uri="{FF2B5EF4-FFF2-40B4-BE49-F238E27FC236}">
                <a16:creationId xmlns:a16="http://schemas.microsoft.com/office/drawing/2014/main" id="{BE01381A-966D-403F-98B8-FB91F7D87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983500"/>
              </p:ext>
            </p:extLst>
          </p:nvPr>
        </p:nvGraphicFramePr>
        <p:xfrm>
          <a:off x="117711" y="8015908"/>
          <a:ext cx="6622576" cy="184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1710">
                  <a:extLst>
                    <a:ext uri="{9D8B030D-6E8A-4147-A177-3AD203B41FA5}">
                      <a16:colId xmlns:a16="http://schemas.microsoft.com/office/drawing/2014/main" val="3913789685"/>
                    </a:ext>
                  </a:extLst>
                </a:gridCol>
                <a:gridCol w="5390866">
                  <a:extLst>
                    <a:ext uri="{9D8B030D-6E8A-4147-A177-3AD203B41FA5}">
                      <a16:colId xmlns:a16="http://schemas.microsoft.com/office/drawing/2014/main" val="1889146181"/>
                    </a:ext>
                  </a:extLst>
                </a:gridCol>
              </a:tblGrid>
              <a:tr h="1920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会社名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494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お名前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91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ＴＥＬ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4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ＦＡＸ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671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Ｅ</a:t>
                      </a:r>
                      <a:r>
                        <a:rPr kumimoji="1" lang="en-US" altLang="ja-JP" sz="1800" dirty="0"/>
                        <a:t>-</a:t>
                      </a:r>
                      <a:r>
                        <a:rPr kumimoji="1" lang="ja-JP" altLang="en-US" sz="1800" dirty="0"/>
                        <a:t>ｍ</a:t>
                      </a:r>
                      <a:r>
                        <a:rPr kumimoji="1" lang="en-US" altLang="ja-JP" sz="1800" dirty="0"/>
                        <a:t>ail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9367622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2510971" y="10944158"/>
            <a:ext cx="4288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 全日本不動産協会 愛媛県本部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事務局／担当者名　　沖野</a:t>
            </a: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：０８９－９３３－９７８９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87493" y="1587960"/>
            <a:ext cx="53942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開催日：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DA5D46-4C48-4C89-B37B-89EA7B3F0D91}"/>
              </a:ext>
            </a:extLst>
          </p:cNvPr>
          <p:cNvSpPr txBox="1"/>
          <p:nvPr/>
        </p:nvSpPr>
        <p:spPr>
          <a:xfrm>
            <a:off x="4799112" y="1113660"/>
            <a:ext cx="2335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定員／</a:t>
            </a:r>
            <a: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85476BE-CDA5-4F2E-8F72-E63DB35D3041}"/>
              </a:ext>
            </a:extLst>
          </p:cNvPr>
          <p:cNvSpPr txBox="1"/>
          <p:nvPr/>
        </p:nvSpPr>
        <p:spPr>
          <a:xfrm>
            <a:off x="1238249" y="2439822"/>
            <a:ext cx="4346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　 場：全日愛媛　３階・会議室　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38249" y="2016158"/>
            <a:ext cx="526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　 間：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分～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17471B-4300-FEAE-B634-B547CF838CAB}"/>
              </a:ext>
            </a:extLst>
          </p:cNvPr>
          <p:cNvSpPr txBox="1"/>
          <p:nvPr/>
        </p:nvSpPr>
        <p:spPr>
          <a:xfrm>
            <a:off x="410915" y="10521546"/>
            <a:ext cx="5796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第３回開業セミナー開催日：日程調整中です。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A53CB9-0A21-3B51-DFC0-30419F5C8202}"/>
              </a:ext>
            </a:extLst>
          </p:cNvPr>
          <p:cNvSpPr txBox="1"/>
          <p:nvPr/>
        </p:nvSpPr>
        <p:spPr>
          <a:xfrm>
            <a:off x="129414" y="9959558"/>
            <a:ext cx="178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次回の開催は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67B61CB-ECD2-7282-C01C-05F7E1554A8C}"/>
              </a:ext>
            </a:extLst>
          </p:cNvPr>
          <p:cNvSpPr txBox="1"/>
          <p:nvPr/>
        </p:nvSpPr>
        <p:spPr>
          <a:xfrm>
            <a:off x="410915" y="10235316"/>
            <a:ext cx="5796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第２回開業セミナー開催日：日程調整中です。</a:t>
            </a:r>
          </a:p>
        </p:txBody>
      </p:sp>
    </p:spTree>
    <p:extLst>
      <p:ext uri="{BB962C8B-B14F-4D97-AF65-F5344CB8AC3E}">
        <p14:creationId xmlns:p14="http://schemas.microsoft.com/office/powerpoint/2010/main" val="325144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140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MICHIKO</dc:creator>
  <cp:lastModifiedBy>user</cp:lastModifiedBy>
  <cp:revision>16</cp:revision>
  <cp:lastPrinted>2024-07-28T21:52:46Z</cp:lastPrinted>
  <dcterms:created xsi:type="dcterms:W3CDTF">2022-11-15T02:27:14Z</dcterms:created>
  <dcterms:modified xsi:type="dcterms:W3CDTF">2025-05-16T07:13:16Z</dcterms:modified>
</cp:coreProperties>
</file>